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61" r:id="rId5"/>
    <p:sldId id="263" r:id="rId6"/>
    <p:sldId id="264" r:id="rId7"/>
    <p:sldId id="275" r:id="rId8"/>
    <p:sldId id="266" r:id="rId9"/>
    <p:sldId id="267" r:id="rId10"/>
    <p:sldId id="268" r:id="rId11"/>
    <p:sldId id="269" r:id="rId12"/>
    <p:sldId id="278" r:id="rId13"/>
    <p:sldId id="270" r:id="rId14"/>
    <p:sldId id="271" r:id="rId15"/>
    <p:sldId id="272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BE3D-F57F-40BF-B751-41714A5B2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10151B-A3C6-472B-A569-37DBA27FD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D0CC4-4D30-4F69-9639-70744D2B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9E037-5096-48AF-8E7D-101634DC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D82FC-0001-4686-ADA7-A4783FFF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C66C4-BADD-4894-AC59-02B72861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45B029-B029-4EC5-BC11-83E1B56DE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767C0-FBB3-47F5-BD9C-46A8BB49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585B0-EE7B-467E-9751-057CD98E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F532A-7603-475F-96D1-484D56DA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1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F21CC3-4868-4451-BA93-171F5D8C8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BFE22-8EC9-4580-9E96-178005876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5CF42-BCD7-4194-B071-624F0194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1E094-86EB-4037-B381-5A3B8C7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BDF4C-7FBD-4BB5-91E0-C24FE1A0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AFE9E-AC64-4FFE-A7EB-BE883983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BCA29-D0D3-43A8-9DE2-54AFED01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96289-EF8D-43FE-A12D-8899ED7B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49EB9-AF4D-4608-A1B0-36A757F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238DE-E49D-4138-A1EB-A013D635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3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2AC12-2092-4ED1-BE15-FF956D73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C18674-2759-4F0F-B3BB-28148BEB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C5769-18E5-4F07-9817-0C789FB0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1A98C-8EBA-4C53-B998-81CCCAEC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D55E0-8286-4D44-800B-0A8F70D4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4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BAD3E-79B4-43CB-85C0-A71C347C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4FB17-BC5A-41CF-B050-F4FB8A077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C5F5C1-A623-4B35-90DA-8445DC377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DB9C-551A-4B88-857C-2D69A972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9E6DD-940F-4483-B1F7-5375848C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1D248-0066-4750-BAF2-0D946E7F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7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E1E94-12C6-4A71-99BE-C7CB8E59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CA18B-46E2-428A-A685-86FE0F67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78700-4D3A-4FEF-AC75-327860BFA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F69C64-347B-49A3-8C0A-F0BEBCD71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E34C3-B68B-411A-8275-3AA41D29B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580B12-5FA9-43BF-8706-03388425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CD19D-B0D1-42E5-9701-129B29DC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D61531-C758-48DC-915C-DD7C6B5F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634CE-9EC2-4C85-AA0A-780FDA83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A813EA-5FCF-46BD-BA31-A84B8DF7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34C35-8314-48C3-A798-4F9E82B5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AC2BEC-CC2D-4621-941B-C82AA7F2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6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6439CC-7789-42FC-8276-6F8D617F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476432-A572-4F4E-B102-50891987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DBF38-543A-4D11-80B6-ED4EDF49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9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537E6-E1C0-409E-806C-F4758DD8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83097-5573-4AB5-81A0-64B5267A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FD7FD8-F40D-49B3-9DE1-97F9864C4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36C54E-04B0-4AD6-8553-99C4EC5E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4CFA1-0BFF-4D04-A64B-77136D45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689F4-5901-4A83-83B6-58007253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2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08924-F8A9-4A7B-997E-211D24C5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6999A-569C-4000-A007-1A6FE10DB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AA84C-1692-4CD1-9CD7-0C0C7852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CB1590-3F70-4AB4-9EC0-2194F38E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25228F-5ED3-4A0F-8086-59E5C58F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32F3F-F17A-424E-AE9D-6E6FB75A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ABA57-C578-4D22-A4A1-A2EF6840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AF4DA-79AF-4810-817F-63AE82A9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75C5D-25EC-4F64-9F37-547562377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CEFF-00BB-4BC8-9770-85B7ED2C89AF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D83C6-2593-490E-A5A9-DFDF2C185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543C1-D53D-460B-A5B8-6C383B854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F5B9-FC0B-476B-A372-01DAE1249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1A0AE2-020E-4876-A0C8-EA12C72B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C79DD-1C44-46DD-9849-C4BC0953C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5290" y="204186"/>
            <a:ext cx="5536706" cy="2387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Сентябрь 2021- апрель 2022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CBECD7-B151-4C23-90A3-B8C579D9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290" y="6030080"/>
            <a:ext cx="4302710" cy="8279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Заместитель координатора: </a:t>
            </a:r>
            <a:r>
              <a:rPr lang="ru-RU" sz="2000" dirty="0" err="1" smtClean="0"/>
              <a:t>Буянтуев</a:t>
            </a:r>
            <a:r>
              <a:rPr lang="ru-RU" sz="2000" dirty="0" smtClean="0"/>
              <a:t> </a:t>
            </a:r>
            <a:r>
              <a:rPr lang="ru-RU" sz="2000" smtClean="0"/>
              <a:t>Виталий Николаевич, </a:t>
            </a:r>
            <a:r>
              <a:rPr lang="ru-RU" sz="2000" dirty="0" smtClean="0"/>
              <a:t>235 группа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111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Продолжается работа кружка по «Художественной лепке зубов» для студентов 1 курса стоматологического факультета.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sun9-35.userapi.com/s/v1/if2/flAJfVR-xhCcE3ePFkIfm1jLlaZArdLloXGlKZwro8VWjTBzSEk_3mKI_C3A0G09l6Pcgn2sr8WIHiqo4HecATYH.jpg?size=1280x96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05" y="1789293"/>
            <a:ext cx="5469406" cy="4102055"/>
          </a:xfrm>
          <a:prstGeom prst="rect">
            <a:avLst/>
          </a:prstGeom>
          <a:noFill/>
        </p:spPr>
      </p:pic>
      <p:pic>
        <p:nvPicPr>
          <p:cNvPr id="21508" name="Picture 4" descr="https://sun9-67.userapi.com/s/v1/if2/ZCQ22kzORlmU7lq8U2WD5mH6eAEqrlU-RwQ2B1kQMoXG5OU-uoQOk2wH2GDlp5RfTZXBWcvoNZ30K_WALK5Xhgs0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977" y="1828484"/>
            <a:ext cx="5399736" cy="404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Продолжается работа кружка по «Хирургическая стоматология» для студентов 3 курса стоматологического факультета.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sun9-88.userapi.com/s/v1/if2/_QGv64Xkb_C2fTV_PgsW5z4x9q5WtSa67JZnfd5cVTTflV3hRcuQhRS1TleGgyPD1qeYAYWgkNQjkHA1LCv9klUI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771" y="1946365"/>
            <a:ext cx="5110751" cy="383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апреля 2022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Наши волонтеры приняли участие в </a:t>
            </a:r>
            <a:r>
              <a:rPr lang="ru-RU" dirty="0" smtClean="0"/>
              <a:t>спортивном празднике для волонтеров «Академия ЗОЖ»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sun9-50.userapi.com/s/v1/if2/1Zjji_Ca7lcvoj88WBeDDqTbCnhVVtiFzk5aVQoKu-TXuCp2dWSF7u7JYsh-WuDGT52jI417sJLfrO1FEc50d4wv.jpg?size=1280x853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3040" y="2734351"/>
            <a:ext cx="5374772" cy="3581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апреля 2022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«Профилактика кариеса» для 6 и 7 класса школы № 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sun9-83.userapi.com/s/v1/if2/CGubviuNQd03IoX653SkD0Qcclz-wo3iD7DqbuTEDH4gA1SLvUrNa8RkCreMX7nVnRykpL5svglLmWeisz-D7A9M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50997"/>
            <a:ext cx="5280568" cy="3960427"/>
          </a:xfrm>
          <a:prstGeom prst="rect">
            <a:avLst/>
          </a:prstGeom>
          <a:noFill/>
        </p:spPr>
      </p:pic>
      <p:pic>
        <p:nvPicPr>
          <p:cNvPr id="23556" name="Picture 4" descr="https://sun9-7.userapi.com/s/v1/if2/jmZX8CAU74f2WdZMK0evflT9d7MBKsjKFt6I0AbS8HCVnV8841cYJ7igT0gH5pfyuHo4yep1J6sUrXSBSG-yT3Q7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010" y="2299700"/>
            <a:ext cx="2997448" cy="399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77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апреля 2022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на тему «Профилактика кариеса» в школе № 3 для 8 класса.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un9-34.userapi.com/s/v1/if2/XVE1XoWBTUaE3cdY2ArGB1gmXVxKCmlWa3SbX-SQunMdArI13cxM16Uqd66eiG2TmxWLyUc-dSvvQCtRyeeaDsu1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91" y="2416310"/>
            <a:ext cx="4902926" cy="3677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апреля 2022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«Урок гигиены» в школе № 3 для 2 класса.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un9-54.userapi.com/s/v1/if2/dqHCNfDaUyIvIm3vrSdwyqp0fhERdbm04nzuMm45XeAri46gHqG_SdvrFA77XwvWFS4rTqt9pW4gADMi4mxA7g7d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5" y="2612571"/>
            <a:ext cx="4444547" cy="3333411"/>
          </a:xfrm>
          <a:prstGeom prst="rect">
            <a:avLst/>
          </a:prstGeom>
          <a:noFill/>
        </p:spPr>
      </p:pic>
      <p:pic>
        <p:nvPicPr>
          <p:cNvPr id="25604" name="Picture 4" descr="https://sun9-46.userapi.com/s/v1/if2/5JNgsAJFnGWYfAC7LpOTnj2jtH683_g78JaSE7ePAUU81-bwZ01tRlE04G6UvIbiOHMiz3WCmdc8RjiflTjxQZyC.jpg?size=607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111" y="2299062"/>
            <a:ext cx="2268619" cy="4036423"/>
          </a:xfrm>
          <a:prstGeom prst="rect">
            <a:avLst/>
          </a:prstGeom>
          <a:noFill/>
        </p:spPr>
      </p:pic>
      <p:pic>
        <p:nvPicPr>
          <p:cNvPr id="25606" name="Picture 6" descr="https://sun9-33.userapi.com/s/v1/if2/78AkHg7d_4X7FiH7zZOmW9MtUjyd5tkVPFq3x9LAqz0rDL20O8bcYcMutSQBaONUx-7uLbaTkEweC0yFLYwSOzn2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041" y="2664504"/>
            <a:ext cx="4197956" cy="3148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Съезд  волонтеров Ассоциации молодых стоматологов в Пятигорске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sun9-88.userapi.com/s/v1/if2/zWVUoQE-78-eOr8fD1OLkP8ArQZKzueeSNcy85TpiuoxfIZHYJPt_IyEmU9PUt2hzQNIzqzHYx94GUuoOgsTReU_.jpg?size=810x108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324" y="1868624"/>
            <a:ext cx="3124812" cy="4166415"/>
          </a:xfrm>
          <a:prstGeom prst="rect">
            <a:avLst/>
          </a:prstGeom>
          <a:noFill/>
        </p:spPr>
      </p:pic>
      <p:pic>
        <p:nvPicPr>
          <p:cNvPr id="28676" name="Picture 4" descr="https://sun9-61.userapi.com/s/v1/if2/X0Cff147yE05Hv-9BNhejjkQYbxsLbVYuM2HJzyo6xKsiYKBGu0KtEK2NKRz4NSWxhfEAMfAViBOa-hEhpu3ebt_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257" y="1920874"/>
            <a:ext cx="3168196" cy="422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13 сентября 2021 год.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о гигиене полости рта в лицеи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ЗабГУ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474" y="2325188"/>
            <a:ext cx="4713981" cy="42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C86368C5-D90C-4003-A3AF-FCFE550E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7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E9B82-66E1-4F88-935A-C78944B16D0E}"/>
              </a:ext>
            </a:extLst>
          </p:cNvPr>
          <p:cNvSpPr txBox="1"/>
          <p:nvPr/>
        </p:nvSpPr>
        <p:spPr>
          <a:xfrm>
            <a:off x="7679184" y="1278384"/>
            <a:ext cx="451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25.02.22 Бесплатный вебинар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пародонтологии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только для волонтеров АМС ЧГМА на платформе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233554-CD05-49AD-BCB2-58D286843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9903"/>
          <a:stretch/>
        </p:blipFill>
        <p:spPr bwMode="auto">
          <a:xfrm>
            <a:off x="-1" y="102340"/>
            <a:ext cx="3710867" cy="67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2947A-B7B8-4E05-893D-794F6E7815C9}"/>
              </a:ext>
            </a:extLst>
          </p:cNvPr>
          <p:cNvSpPr txBox="1"/>
          <p:nvPr/>
        </p:nvSpPr>
        <p:spPr>
          <a:xfrm>
            <a:off x="4039340" y="337352"/>
            <a:ext cx="801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Неделя интервью в инстаграме Ассоциации молодых стоматологов.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24.02.22- Интервью с руководителем медиа центра АМС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25.02.22- Интервью с волонтером и рассказ о съездах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26.02.22- Интервью с волонтером ординатором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27.02.22- Интервью с волонтером младших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33838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B15EBD-C298-4907-95DA-E19DEF9A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210"/>
            <a:ext cx="3275860" cy="49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BF034-1C5F-4686-AD3D-B8C3D42257D7}"/>
              </a:ext>
            </a:extLst>
          </p:cNvPr>
          <p:cNvSpPr txBox="1"/>
          <p:nvPr/>
        </p:nvSpPr>
        <p:spPr>
          <a:xfrm>
            <a:off x="221942" y="328474"/>
            <a:ext cx="11620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25.02.22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Ознакомительная лекция по работе отряда АМС для отряда «Волонтеры-медики»</a:t>
            </a:r>
          </a:p>
        </p:txBody>
      </p:sp>
    </p:spTree>
    <p:extLst>
      <p:ext uri="{BB962C8B-B14F-4D97-AF65-F5344CB8AC3E}">
        <p14:creationId xmlns:p14="http://schemas.microsoft.com/office/powerpoint/2010/main" val="403452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5211"/>
            <a:ext cx="10515600" cy="8154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03.03.22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о «Гигиене полости рта» для учеников школы № 9</a:t>
            </a:r>
            <a:endParaRPr lang="ru-RU" dirty="0"/>
          </a:p>
        </p:txBody>
      </p:sp>
      <p:pic>
        <p:nvPicPr>
          <p:cNvPr id="26626" name="Picture 2" descr="https://sun9-25.userapi.com/s/v1/if2/Hz_pSw1nk0-sd2x76U7DEQIIKVbjKrux7--1LX9OctldTa-KTg1hNfb2ARy60kitVk6_qLmcfP387Pssi7gUt-6P.jpg?size=1280x96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8777" y="2416629"/>
            <a:ext cx="5372007" cy="402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марта 2022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на тему «Профилактика кариеса, его осложнения. Правильность питания» в школе № 9 у 7 класса.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39.userapi.com/s/v1/if2/UlOOsMxllDKZLrAcbbDbCywZcwYa0-hX3SK6vXZqzHbjfCa68Nh7ZDfulXpDCfot3bhkrtDHX49WTZV_cEMZfqIs.jpg?size=1280x96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74" y="2664505"/>
            <a:ext cx="5149942" cy="386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марта 2022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ребята приняли участие в игре от ВО «Волонтеры-медики»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квиз-игре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посвященной ВИЧ-инфекции.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79.userapi.com/s/v1/if2/OYEUkHKR_CJj2rX3H9GUex2qtXwrP3Cttl52WQAYfQrwin6cZ-NYWM4LpgTNHEZwi-v3wD0rLgBkcE-F8lSyawvW.jpg?size=625x725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183" y="2733402"/>
            <a:ext cx="3313249" cy="384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251</Words>
  <Application>Microsoft Office PowerPoint</Application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Сентябрь 2021- апрель 2022</vt:lpstr>
      <vt:lpstr>Съезд  волонтеров Ассоциации молодых стоматологов в Пятигорске</vt:lpstr>
      <vt:lpstr>13 сентября 2021 год.</vt:lpstr>
      <vt:lpstr>Презентация PowerPoint</vt:lpstr>
      <vt:lpstr>Презентация PowerPoint</vt:lpstr>
      <vt:lpstr>Презентация PowerPoint</vt:lpstr>
      <vt:lpstr>03.03.22  </vt:lpstr>
      <vt:lpstr>3 марта 2022 год</vt:lpstr>
      <vt:lpstr>30 марта 2022 год.</vt:lpstr>
      <vt:lpstr>Продолжается работа кружка по «Художественной лепке зубов» для студентов 1 курса стоматологического факультета.</vt:lpstr>
      <vt:lpstr>Продолжается работа кружка по «Хирургическая стоматология» для студентов 3 курса стоматологического факультета.</vt:lpstr>
      <vt:lpstr>9 апреля 2022 год.</vt:lpstr>
      <vt:lpstr>14 апреля 2022 год.</vt:lpstr>
      <vt:lpstr>15 апреля 2022 год.</vt:lpstr>
      <vt:lpstr>21 апреля 2022 год.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Сентябрь 2021-Февраль 2022</dc:title>
  <dc:creator>Вадим Паршиков</dc:creator>
  <cp:lastModifiedBy>1</cp:lastModifiedBy>
  <cp:revision>9</cp:revision>
  <dcterms:created xsi:type="dcterms:W3CDTF">2022-02-12T03:45:10Z</dcterms:created>
  <dcterms:modified xsi:type="dcterms:W3CDTF">2022-06-02T06:29:14Z</dcterms:modified>
</cp:coreProperties>
</file>